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5" r:id="rId1"/>
  </p:sldMasterIdLst>
  <p:notesMasterIdLst>
    <p:notesMasterId r:id="rId7"/>
  </p:notesMasterIdLst>
  <p:sldIdLst>
    <p:sldId id="256" r:id="rId2"/>
    <p:sldId id="306" r:id="rId3"/>
    <p:sldId id="307" r:id="rId4"/>
    <p:sldId id="308" r:id="rId5"/>
    <p:sldId id="309" r:id="rId6"/>
  </p:sldIdLst>
  <p:sldSz cx="9144000" cy="5143500" type="screen16x9"/>
  <p:notesSz cx="6858000" cy="9144000"/>
  <p:embeddedFontLst>
    <p:embeddedFont>
      <p:font typeface="Montserrat" panose="00000500000000000000" pitchFamily="2" charset="-52"/>
      <p:regular r:id="rId8"/>
      <p:bold r:id="rId9"/>
      <p:italic r:id="rId10"/>
      <p:boldItalic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904424-68CA-41A6-A126-53E7637C615E}">
  <a:tblStyle styleId="{92904424-68CA-41A6-A126-53E7637C61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C46FDA9-4502-4ACE-B86A-E214F7153ED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94660"/>
  </p:normalViewPr>
  <p:slideViewPr>
    <p:cSldViewPr snapToGrid="0">
      <p:cViewPr varScale="1">
        <p:scale>
          <a:sx n="87" d="100"/>
          <a:sy n="87" d="100"/>
        </p:scale>
        <p:origin x="1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643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95850" y="2906213"/>
            <a:ext cx="6154500" cy="118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95850" y="4392919"/>
            <a:ext cx="60168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Gold">
  <p:cSld name="TITLE_1_3_1">
    <p:bg>
      <p:bgPr>
        <a:solidFill>
          <a:schemeClr val="accent3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565775" y="1583344"/>
            <a:ext cx="6009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481675" y="3494044"/>
            <a:ext cx="6093600" cy="8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581050" y="3055519"/>
            <a:ext cx="60168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556775" y="4777350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Teal">
  <p:cSld name="TITLE_1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1513800" y="2161800"/>
            <a:ext cx="61164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i="1"/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i="1"/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i="1"/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i="1"/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i="1"/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i="1"/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i="1"/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i="1"/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SzPts val="2000"/>
              <a:buChar char="■"/>
              <a:defRPr i="1"/>
            </a:lvl9pPr>
          </a:lstStyle>
          <a:p>
            <a:endParaRPr/>
          </a:p>
        </p:txBody>
      </p:sp>
      <p:sp>
        <p:nvSpPr>
          <p:cNvPr id="24" name="Google Shape;24;p5"/>
          <p:cNvSpPr txBox="1"/>
          <p:nvPr/>
        </p:nvSpPr>
        <p:spPr>
          <a:xfrm>
            <a:off x="3593400" y="118141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2584275" y="4565606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2584275" y="451669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556775" y="4777350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397575" y="1846388"/>
            <a:ext cx="2691000" cy="28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3226491" y="1846388"/>
            <a:ext cx="2691000" cy="28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3"/>
          </p:nvPr>
        </p:nvSpPr>
        <p:spPr>
          <a:xfrm>
            <a:off x="6055408" y="1846388"/>
            <a:ext cx="2691000" cy="28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8556775" y="4777350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9"/>
          <p:cNvSpPr/>
          <p:nvPr/>
        </p:nvSpPr>
        <p:spPr>
          <a:xfrm>
            <a:off x="0" y="1069462"/>
            <a:ext cx="412800" cy="2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556775" y="4777350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- Gold">
  <p:cSld name="TITLE_AND_TWO_COLUMNS_2_1">
    <p:bg>
      <p:bgPr>
        <a:solidFill>
          <a:schemeClr val="accent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0" y="1069462"/>
            <a:ext cx="412800" cy="2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457200" y="1852210"/>
            <a:ext cx="3561000" cy="30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2"/>
          </p:nvPr>
        </p:nvSpPr>
        <p:spPr>
          <a:xfrm>
            <a:off x="5131069" y="1852125"/>
            <a:ext cx="3600000" cy="30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8556775" y="4777350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61950" y="1880794"/>
            <a:ext cx="8020200" cy="28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○"/>
              <a:defRPr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●"/>
              <a:defRPr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■"/>
              <a:defRPr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●"/>
              <a:defRPr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○"/>
              <a:defRPr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■"/>
              <a:defRPr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●"/>
              <a:defRPr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○"/>
              <a:defRPr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■"/>
              <a:defRPr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77350"/>
            <a:ext cx="548700" cy="2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60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ctrTitle"/>
          </p:nvPr>
        </p:nvSpPr>
        <p:spPr>
          <a:xfrm>
            <a:off x="3697913" y="1977750"/>
            <a:ext cx="4638190" cy="118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Чат-бот «</a:t>
            </a:r>
            <a:r>
              <a:rPr lang="ru-RU" sz="3600" dirty="0" err="1"/>
              <a:t>ПошлиПойдём</a:t>
            </a:r>
            <a:r>
              <a:rPr lang="ru-RU" sz="3600" dirty="0"/>
              <a:t>»</a:t>
            </a:r>
            <a:endParaRPr sz="36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C173D42-8A63-40C2-8464-21777DFB0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50" y="919684"/>
            <a:ext cx="3572717" cy="356459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8E6FD76-DD5E-46B2-A05D-FA670D4AA4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00FB76-E1A6-4E10-A609-AF20EDF50C85}"/>
              </a:ext>
            </a:extLst>
          </p:cNvPr>
          <p:cNvSpPr txBox="1"/>
          <p:nvPr/>
        </p:nvSpPr>
        <p:spPr>
          <a:xfrm>
            <a:off x="791255" y="322068"/>
            <a:ext cx="58208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Montserrat" panose="00000500000000000000" pitchFamily="2" charset="-52"/>
              </a:rPr>
              <a:t>В чем смысл и идея </a:t>
            </a:r>
            <a:r>
              <a:rPr lang="ru-RU" sz="3200" b="1" dirty="0">
                <a:solidFill>
                  <a:schemeClr val="accent4"/>
                </a:solidFill>
                <a:latin typeface="Montserrat" panose="00000500000000000000" pitchFamily="2" charset="-52"/>
              </a:rPr>
              <a:t>бота</a:t>
            </a:r>
            <a:r>
              <a:rPr lang="en-US" sz="3200" b="1" dirty="0">
                <a:solidFill>
                  <a:schemeClr val="bg1"/>
                </a:solidFill>
                <a:latin typeface="Montserrat" panose="00000500000000000000" pitchFamily="2" charset="-52"/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7B8ADD-2B61-4659-9C84-E3C197976337}"/>
              </a:ext>
            </a:extLst>
          </p:cNvPr>
          <p:cNvSpPr txBox="1"/>
          <p:nvPr/>
        </p:nvSpPr>
        <p:spPr>
          <a:xfrm>
            <a:off x="791255" y="961605"/>
            <a:ext cx="8915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bg1"/>
                </a:solidFill>
                <a:latin typeface="Montserrat" panose="00000500000000000000" pitchFamily="2" charset="-52"/>
              </a:rPr>
              <a:t>Находясь в любой точке </a:t>
            </a:r>
            <a:r>
              <a:rPr lang="ru-RU" sz="1800" b="1" dirty="0">
                <a:solidFill>
                  <a:schemeClr val="accent4"/>
                </a:solidFill>
                <a:latin typeface="Montserrat" panose="00000500000000000000" pitchFamily="2" charset="-52"/>
              </a:rPr>
              <a:t>Москвы</a:t>
            </a:r>
            <a:r>
              <a:rPr lang="ru-RU" sz="1800" dirty="0">
                <a:solidFill>
                  <a:schemeClr val="bg1"/>
                </a:solidFill>
                <a:latin typeface="Montserrat" panose="00000500000000000000" pitchFamily="2" charset="-52"/>
              </a:rPr>
              <a:t>,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-52"/>
              </a:rPr>
              <a:t> </a:t>
            </a:r>
            <a:r>
              <a:rPr lang="ru-RU" sz="1800" dirty="0">
                <a:solidFill>
                  <a:schemeClr val="bg1"/>
                </a:solidFill>
                <a:latin typeface="Montserrat" panose="00000500000000000000" pitchFamily="2" charset="-52"/>
              </a:rPr>
              <a:t>по запросу пользователя – бот присылает ему интересные мероприятия, которые расположены </a:t>
            </a:r>
            <a:r>
              <a:rPr lang="ru-RU" sz="1800" b="1" dirty="0">
                <a:solidFill>
                  <a:schemeClr val="accent4"/>
                </a:solidFill>
                <a:latin typeface="Montserrat" panose="00000500000000000000" pitchFamily="2" charset="-52"/>
              </a:rPr>
              <a:t>недалеко</a:t>
            </a:r>
            <a:r>
              <a:rPr lang="ru-RU" sz="1800" dirty="0">
                <a:solidFill>
                  <a:schemeClr val="bg1"/>
                </a:solidFill>
                <a:latin typeface="Montserrat" panose="00000500000000000000" pitchFamily="2" charset="-52"/>
              </a:rPr>
              <a:t> от него 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15374F-5A51-48EA-BAAA-CE19C26A68B9}"/>
              </a:ext>
            </a:extLst>
          </p:cNvPr>
          <p:cNvSpPr/>
          <p:nvPr/>
        </p:nvSpPr>
        <p:spPr>
          <a:xfrm>
            <a:off x="-110169" y="495758"/>
            <a:ext cx="901424" cy="2423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89AF031-DC3C-4D18-A95D-38A74F46B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39" y="1716221"/>
            <a:ext cx="3505434" cy="3505434"/>
          </a:xfrm>
          <a:prstGeom prst="rect">
            <a:avLst/>
          </a:prstGeom>
        </p:spPr>
      </p:pic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D180785A-AD7F-4321-8A67-07820CB169BB}"/>
              </a:ext>
            </a:extLst>
          </p:cNvPr>
          <p:cNvCxnSpPr>
            <a:cxnSpLocks/>
          </p:cNvCxnSpPr>
          <p:nvPr/>
        </p:nvCxnSpPr>
        <p:spPr>
          <a:xfrm>
            <a:off x="3613532" y="3040655"/>
            <a:ext cx="21262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B61F182-174B-434B-A8ED-090026FD9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8244" y="1826389"/>
            <a:ext cx="2428531" cy="242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18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466278-8EFF-4832-A317-13B28BE2D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75" y="76050"/>
            <a:ext cx="7781239" cy="1071900"/>
          </a:xfrm>
        </p:spPr>
        <p:txBody>
          <a:bodyPr/>
          <a:lstStyle/>
          <a:p>
            <a:r>
              <a:rPr lang="ru-RU" dirty="0"/>
              <a:t>Принцип работы для </a:t>
            </a:r>
            <a:br>
              <a:rPr lang="en-US" dirty="0"/>
            </a:br>
            <a:r>
              <a:rPr lang="ru-RU" dirty="0"/>
              <a:t>пользователя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5FD434-186C-4225-AE53-80804210B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91477" y="1281374"/>
            <a:ext cx="4624930" cy="3073800"/>
          </a:xfrm>
        </p:spPr>
        <p:txBody>
          <a:bodyPr/>
          <a:lstStyle/>
          <a:p>
            <a:r>
              <a:rPr lang="ru-RU" dirty="0">
                <a:latin typeface="Montserrat" panose="00000500000000000000" pitchFamily="2" charset="-52"/>
              </a:rPr>
              <a:t>Открываете приложение </a:t>
            </a:r>
            <a:r>
              <a:rPr lang="en-US" b="1" dirty="0">
                <a:latin typeface="Montserrat" panose="00000500000000000000" pitchFamily="2" charset="-52"/>
              </a:rPr>
              <a:t>telegram</a:t>
            </a:r>
            <a:r>
              <a:rPr lang="en-US" dirty="0">
                <a:latin typeface="Montserrat" panose="00000500000000000000" pitchFamily="2" charset="-52"/>
              </a:rPr>
              <a:t> </a:t>
            </a:r>
            <a:r>
              <a:rPr lang="ru-RU" dirty="0">
                <a:latin typeface="Montserrat" panose="00000500000000000000" pitchFamily="2" charset="-52"/>
              </a:rPr>
              <a:t>на удобном для вас устройстве</a:t>
            </a:r>
            <a:endParaRPr lang="en-US" dirty="0">
              <a:latin typeface="Montserrat" panose="00000500000000000000" pitchFamily="2" charset="-52"/>
            </a:endParaRPr>
          </a:p>
          <a:p>
            <a:r>
              <a:rPr lang="ru-RU" dirty="0">
                <a:latin typeface="Montserrat" panose="00000500000000000000" pitchFamily="2" charset="-52"/>
              </a:rPr>
              <a:t>Находите бота по нику </a:t>
            </a:r>
            <a:r>
              <a:rPr lang="en-US" b="1" dirty="0">
                <a:latin typeface="Montserrat" panose="00000500000000000000" pitchFamily="2" charset="-52"/>
              </a:rPr>
              <a:t>“eventhelper1”</a:t>
            </a:r>
            <a:r>
              <a:rPr lang="ru-RU" b="1" dirty="0">
                <a:latin typeface="Montserrat" panose="00000500000000000000" pitchFamily="2" charset="-52"/>
              </a:rPr>
              <a:t> </a:t>
            </a:r>
            <a:endParaRPr lang="en-US" b="1" dirty="0">
              <a:latin typeface="Montserrat" panose="00000500000000000000" pitchFamily="2" charset="-52"/>
            </a:endParaRPr>
          </a:p>
          <a:p>
            <a:r>
              <a:rPr lang="ru-RU" dirty="0">
                <a:latin typeface="Montserrat" panose="00000500000000000000" pitchFamily="2" charset="-52"/>
              </a:rPr>
              <a:t>Запускаете 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его</a:t>
            </a:r>
            <a:r>
              <a:rPr lang="ru-RU" dirty="0">
                <a:latin typeface="Montserrat" panose="00000500000000000000" pitchFamily="2" charset="-52"/>
              </a:rPr>
              <a:t> и</a:t>
            </a:r>
            <a:r>
              <a:rPr lang="en-US" dirty="0">
                <a:latin typeface="Montserrat" panose="00000500000000000000" pitchFamily="2" charset="-52"/>
              </a:rPr>
              <a:t> </a:t>
            </a:r>
            <a:r>
              <a:rPr lang="ru-RU" dirty="0">
                <a:latin typeface="Montserrat" panose="00000500000000000000" pitchFamily="2" charset="-52"/>
              </a:rPr>
              <a:t>действуете по его командам .</a:t>
            </a:r>
          </a:p>
          <a:p>
            <a:r>
              <a:rPr lang="ru-RU" dirty="0">
                <a:latin typeface="Montserrat" panose="00000500000000000000" pitchFamily="2" charset="-52"/>
              </a:rPr>
              <a:t>Наслаждайтесь!</a:t>
            </a:r>
          </a:p>
          <a:p>
            <a:endParaRPr lang="en-US" dirty="0"/>
          </a:p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9426067-94F7-482B-A241-BC74B4F612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13" name="Рисунок 1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3A7A9A5-AC3C-4EF2-A7EB-129BBF190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930" y="791956"/>
            <a:ext cx="1908784" cy="4052637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BDC1D3E8-793F-42FB-96E5-81055D181A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1975" y="643033"/>
            <a:ext cx="2274694" cy="4350485"/>
          </a:xfrm>
          <a:prstGeom prst="rect">
            <a:avLst/>
          </a:prstGeom>
        </p:spPr>
      </p:pic>
      <p:pic>
        <p:nvPicPr>
          <p:cNvPr id="25" name="Рисунок 2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847529D-82B8-40C6-BAA9-195F871632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5019" y="716965"/>
            <a:ext cx="1905059" cy="4127628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CF59085-FA2C-4728-9C4F-3D36693CF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680" y="605536"/>
            <a:ext cx="2211736" cy="435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758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18E4B-C3E9-446C-8704-F2FC4977D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090"/>
            <a:ext cx="8229600" cy="1071900"/>
          </a:xfrm>
        </p:spPr>
        <p:txBody>
          <a:bodyPr/>
          <a:lstStyle/>
          <a:p>
            <a:r>
              <a:rPr lang="ru-RU" dirty="0"/>
              <a:t>Актуальность бота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52E65A0-47C1-4277-9228-6E47744AE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792407"/>
            <a:ext cx="9415707" cy="2838300"/>
          </a:xfrm>
        </p:spPr>
        <p:txBody>
          <a:bodyPr/>
          <a:lstStyle/>
          <a:p>
            <a:r>
              <a:rPr lang="ru-RU" sz="2400" dirty="0"/>
              <a:t>Заключается в том, что в наше время много людей ищет информацию о том, где бы </a:t>
            </a:r>
            <a:r>
              <a:rPr lang="ru-RU" sz="2400" b="1" dirty="0">
                <a:solidFill>
                  <a:schemeClr val="accent4"/>
                </a:solidFill>
              </a:rPr>
              <a:t>отдохнуть</a:t>
            </a:r>
            <a:r>
              <a:rPr lang="ru-RU" sz="2400" dirty="0"/>
              <a:t> после </a:t>
            </a:r>
            <a:r>
              <a:rPr lang="ru-RU" sz="2400" b="1" dirty="0">
                <a:solidFill>
                  <a:schemeClr val="accent4"/>
                </a:solidFill>
              </a:rPr>
              <a:t>рабочего дня</a:t>
            </a:r>
            <a:r>
              <a:rPr lang="ru-RU" sz="2400" dirty="0"/>
              <a:t> . Информация будет присылаться к </a:t>
            </a:r>
            <a:r>
              <a:rPr lang="ru-RU" sz="2400" b="1" dirty="0">
                <a:solidFill>
                  <a:schemeClr val="accent4"/>
                </a:solidFill>
              </a:rPr>
              <a:t>вам</a:t>
            </a:r>
            <a:r>
              <a:rPr lang="ru-RU" sz="2400" dirty="0"/>
              <a:t> в чат-бот </a:t>
            </a:r>
            <a:r>
              <a:rPr lang="ru-RU" sz="2400" b="1" dirty="0">
                <a:solidFill>
                  <a:schemeClr val="accent4"/>
                </a:solidFill>
              </a:rPr>
              <a:t>«</a:t>
            </a:r>
            <a:r>
              <a:rPr lang="ru-RU" sz="2400" b="1" dirty="0" err="1">
                <a:solidFill>
                  <a:schemeClr val="accent4"/>
                </a:solidFill>
              </a:rPr>
              <a:t>ПошлиПойдём</a:t>
            </a:r>
            <a:r>
              <a:rPr lang="ru-RU" sz="2400" b="1" dirty="0">
                <a:solidFill>
                  <a:schemeClr val="accent4"/>
                </a:solidFill>
              </a:rPr>
              <a:t>». 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BFBB30-6CB2-4FE4-A115-2A53583881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C673A36B-0661-47CE-937C-A4512CE0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344" y="2213080"/>
            <a:ext cx="2275312" cy="283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93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DA9650-4957-423B-AADF-AD5D134E9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3B38FD-255D-4A83-AC57-80DB8453B0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3F81FF3-0C44-4A44-B083-76793FEA8D3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0B7DAEB-D0C4-4537-B446-913CA3625B73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DBF8B6-AF48-4913-BBEF-AD2BC72513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06524235"/>
      </p:ext>
    </p:extLst>
  </p:cSld>
  <p:clrMapOvr>
    <a:masterClrMapping/>
  </p:clrMapOvr>
</p:sld>
</file>

<file path=ppt/theme/theme1.xml><?xml version="1.0" encoding="utf-8"?>
<a:theme xmlns:a="http://schemas.openxmlformats.org/drawingml/2006/main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EFEFEF"/>
      </a:lt2>
      <a:accent1>
        <a:srgbClr val="45AFDC"/>
      </a:accent1>
      <a:accent2>
        <a:srgbClr val="1D98C7"/>
      </a:accent2>
      <a:accent3>
        <a:srgbClr val="ED9E46"/>
      </a:accent3>
      <a:accent4>
        <a:srgbClr val="FFC800"/>
      </a:accent4>
      <a:accent5>
        <a:srgbClr val="CCCCCC"/>
      </a:accent5>
      <a:accent6>
        <a:srgbClr val="EFEFEF"/>
      </a:accent6>
      <a:hlink>
        <a:srgbClr val="1D98C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</TotalTime>
  <Words>102</Words>
  <Application>Microsoft Office PowerPoint</Application>
  <PresentationFormat>Экран (16:9)</PresentationFormat>
  <Paragraphs>14</Paragraphs>
  <Slides>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Times New Roman</vt:lpstr>
      <vt:lpstr>Arial</vt:lpstr>
      <vt:lpstr>Montserrat</vt:lpstr>
      <vt:lpstr>Open Sans</vt:lpstr>
      <vt:lpstr>Mercutio template</vt:lpstr>
      <vt:lpstr>Чат-бот «ПошлиПойдём»</vt:lpstr>
      <vt:lpstr>Презентация PowerPoint</vt:lpstr>
      <vt:lpstr>Принцип работы для  пользователя:</vt:lpstr>
      <vt:lpstr>Актуальность бота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Дистанционная метеостанция, управляемая видами беспроводной связи</dc:title>
  <dc:creator>s1571-it-65-12</dc:creator>
  <cp:lastModifiedBy>User</cp:lastModifiedBy>
  <cp:revision>24</cp:revision>
  <dcterms:modified xsi:type="dcterms:W3CDTF">2022-04-14T14:47:30Z</dcterms:modified>
</cp:coreProperties>
</file>